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5" r:id="rId2"/>
  </p:sldMasterIdLst>
  <p:sldIdLst>
    <p:sldId id="256" r:id="rId3"/>
    <p:sldId id="263" r:id="rId4"/>
    <p:sldId id="258" r:id="rId5"/>
    <p:sldId id="259" r:id="rId6"/>
    <p:sldId id="260" r:id="rId7"/>
    <p:sldId id="261" r:id="rId8"/>
    <p:sldId id="264" r:id="rId9"/>
    <p:sldId id="262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60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97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654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75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59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3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35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11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28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37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28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95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8616B32-4AC5-5048-BB2D-10916A45D547}" type="datetimeFigureOut">
              <a:rPr lang="fr-FR" smtClean="0"/>
              <a:t>25.11.16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17FD-BB3F-D240-B3FB-3A6531B13CB3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Environmental</a:t>
            </a:r>
            <a:r>
              <a:rPr lang="fr-FR" dirty="0" smtClean="0"/>
              <a:t> </a:t>
            </a:r>
            <a:r>
              <a:rPr lang="fr-FR" dirty="0" err="1" smtClean="0"/>
              <a:t>Informational</a:t>
            </a:r>
            <a:r>
              <a:rPr lang="fr-FR" dirty="0" smtClean="0"/>
              <a:t> </a:t>
            </a:r>
            <a:r>
              <a:rPr lang="fr-FR" dirty="0" err="1" smtClean="0"/>
              <a:t>Governance</a:t>
            </a:r>
            <a:r>
              <a:rPr lang="fr-FR" dirty="0" smtClean="0"/>
              <a:t>: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smtClean="0"/>
              <a:t>Implications &amp; Questions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Matteo Tarantino</a:t>
            </a:r>
          </a:p>
          <a:p>
            <a:r>
              <a:rPr lang="fr-FR" dirty="0" smtClean="0"/>
              <a:t>Confucius Institute of the </a:t>
            </a:r>
            <a:r>
              <a:rPr lang="fr-FR" dirty="0" err="1" smtClean="0"/>
              <a:t>University</a:t>
            </a:r>
            <a:r>
              <a:rPr lang="fr-FR" dirty="0" smtClean="0"/>
              <a:t> of Geneva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89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na_environment_1_xnyt95_347837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 b="1972"/>
          <a:stretch>
            <a:fillRect/>
          </a:stretch>
        </p:blipFill>
        <p:spPr>
          <a:xfrm>
            <a:off x="0" y="1"/>
            <a:ext cx="9186694" cy="6858000"/>
          </a:xfrm>
        </p:spPr>
      </p:pic>
    </p:spTree>
    <p:extLst>
      <p:ext uri="{BB962C8B-B14F-4D97-AF65-F5344CB8AC3E}">
        <p14:creationId xmlns:p14="http://schemas.microsoft.com/office/powerpoint/2010/main" val="702892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shot 2016-11-23 15.5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8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shot 2016-11-22 22.01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t="25314"/>
          <a:stretch/>
        </p:blipFill>
        <p:spPr>
          <a:xfrm>
            <a:off x="-1" y="-1"/>
            <a:ext cx="9116091" cy="4907779"/>
          </a:xfrm>
          <a:prstGeom prst="rect">
            <a:avLst/>
          </a:prstGeom>
        </p:spPr>
      </p:pic>
      <p:pic>
        <p:nvPicPr>
          <p:cNvPr id="7" name="Image 6" descr="Screenshot 2016-11-22 22.01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10064" r="305" b="8265"/>
          <a:stretch/>
        </p:blipFill>
        <p:spPr>
          <a:xfrm>
            <a:off x="0" y="69222"/>
            <a:ext cx="8941013" cy="51464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5215707"/>
            <a:ext cx="8941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[this] situation [of fragmentation] of monitoring surface and ground water is determined probably by both technical and political problems. </a:t>
            </a:r>
            <a:endParaRPr lang="en-US" sz="1200" dirty="0" smtClean="0">
              <a:latin typeface="Courier New"/>
              <a:cs typeface="Courier New"/>
            </a:endParaRPr>
          </a:p>
          <a:p>
            <a:r>
              <a:rPr lang="en-US" sz="1200" dirty="0" smtClean="0">
                <a:latin typeface="Courier New"/>
                <a:cs typeface="Courier New"/>
              </a:rPr>
              <a:t>In </a:t>
            </a:r>
            <a:r>
              <a:rPr lang="en-US" sz="1200" dirty="0">
                <a:latin typeface="Courier New"/>
                <a:cs typeface="Courier New"/>
              </a:rPr>
              <a:t>the EU, the Member States are responsible for monitoring the waters with more or less comparable approach. </a:t>
            </a:r>
            <a:endParaRPr lang="en-US" sz="1200" dirty="0" smtClean="0">
              <a:latin typeface="Courier New"/>
              <a:cs typeface="Courier New"/>
            </a:endParaRPr>
          </a:p>
          <a:p>
            <a:r>
              <a:rPr lang="en-US" sz="1200" dirty="0" smtClean="0">
                <a:latin typeface="Courier New"/>
                <a:cs typeface="Courier New"/>
              </a:rPr>
              <a:t>In </a:t>
            </a:r>
            <a:r>
              <a:rPr lang="en-US" sz="1200" dirty="0">
                <a:latin typeface="Courier New"/>
                <a:cs typeface="Courier New"/>
              </a:rPr>
              <a:t>Germany there are the </a:t>
            </a:r>
            <a:r>
              <a:rPr lang="en-US" sz="1200" dirty="0" err="1">
                <a:latin typeface="Courier New"/>
                <a:cs typeface="Courier New"/>
              </a:rPr>
              <a:t>Länder</a:t>
            </a:r>
            <a:r>
              <a:rPr lang="en-US" sz="1200" dirty="0">
                <a:latin typeface="Courier New"/>
                <a:cs typeface="Courier New"/>
              </a:rPr>
              <a:t> that operate the water monitoring. </a:t>
            </a:r>
            <a:endParaRPr lang="en-US" sz="1200" dirty="0" smtClean="0">
              <a:latin typeface="Courier New"/>
              <a:cs typeface="Courier New"/>
            </a:endParaRPr>
          </a:p>
          <a:p>
            <a:r>
              <a:rPr lang="en-US" sz="1200" dirty="0" smtClean="0">
                <a:latin typeface="Courier New"/>
                <a:cs typeface="Courier New"/>
              </a:rPr>
              <a:t>Harmonization </a:t>
            </a:r>
            <a:r>
              <a:rPr lang="en-US" sz="1200" dirty="0">
                <a:latin typeface="Courier New"/>
                <a:cs typeface="Courier New"/>
              </a:rPr>
              <a:t>in the EU is also difficult because of the different stages of development of the monitoring systems. </a:t>
            </a:r>
            <a:r>
              <a:rPr lang="en-US" sz="1200" dirty="0" smtClean="0">
                <a:latin typeface="Courier New"/>
                <a:cs typeface="Courier New"/>
              </a:rPr>
              <a:t>[Germany Environmental Ministry, Private Email, 2015]</a:t>
            </a:r>
            <a:endParaRPr lang="en-US" sz="1200" dirty="0">
              <a:latin typeface="Courier New"/>
              <a:cs typeface="Courier New"/>
            </a:endParaRPr>
          </a:p>
          <a:p>
            <a:endParaRPr lang="fr-FR"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328504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USEmbassyBeijing_5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79" y="3185202"/>
            <a:ext cx="5561592" cy="3393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54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2384" b="2384"/>
          <a:stretch>
            <a:fillRect/>
          </a:stretch>
        </p:blipFill>
        <p:spPr>
          <a:xfrm>
            <a:off x="0" y="964369"/>
            <a:ext cx="9149559" cy="5031905"/>
          </a:xfrm>
        </p:spPr>
      </p:pic>
      <p:pic>
        <p:nvPicPr>
          <p:cNvPr id="6" name="Image 5" descr="LeoPhiMainManua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5" y="3013652"/>
            <a:ext cx="4707470" cy="3975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4709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61123-1705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/>
          <a:stretch/>
        </p:blipFill>
        <p:spPr>
          <a:xfrm>
            <a:off x="6046344" y="592667"/>
            <a:ext cx="2808435" cy="4487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Screenshot_20161125-0832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" y="138287"/>
            <a:ext cx="3183467" cy="5659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Screenshot_20161125-0832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9" y="138287"/>
            <a:ext cx="385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7815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_256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8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25</Words>
  <Application>Microsoft Macintosh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Thème Office</vt:lpstr>
      <vt:lpstr>Kilter</vt:lpstr>
      <vt:lpstr>Environmental Informational Governance: Some Implications &amp;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Universitè de Geneve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Informational Governance: Some Questions</dc:title>
  <dc:creator>Matteo Tarantino</dc:creator>
  <cp:lastModifiedBy>Matteo Tarantino</cp:lastModifiedBy>
  <cp:revision>20</cp:revision>
  <dcterms:created xsi:type="dcterms:W3CDTF">2016-11-23T14:41:36Z</dcterms:created>
  <dcterms:modified xsi:type="dcterms:W3CDTF">2016-11-25T07:40:46Z</dcterms:modified>
</cp:coreProperties>
</file>